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12" r:id="rId22"/>
    <p:sldId id="313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EAF9A-CC7F-4EA4-87F9-F12A42EA9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Structure Algorithms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09E96D-9854-44B2-AA6D-3AD96663E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Section 10 – AVL Tree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2905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44AE1A-8112-4A88-8B83-F8243164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Searching a node in AVL</a:t>
            </a:r>
            <a:endParaRPr lang="en-IE" sz="2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FEFFF8B-6B95-401A-A744-A44D304C1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140" y="2603500"/>
            <a:ext cx="406003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069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6662F-FD99-4D5E-941A-F2BE72DB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Traversing all nodes of AVL Tree: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34D49A-CB67-4D8B-834A-566CDFB2A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Depth First Search</a:t>
            </a:r>
          </a:p>
          <a:p>
            <a:pPr lvl="1"/>
            <a:r>
              <a:rPr lang="en-GB" dirty="0" err="1"/>
              <a:t>PreOrder</a:t>
            </a:r>
            <a:r>
              <a:rPr lang="en-GB" dirty="0"/>
              <a:t> Traversal</a:t>
            </a:r>
          </a:p>
          <a:p>
            <a:pPr lvl="1"/>
            <a:r>
              <a:rPr lang="en-GB" dirty="0" err="1"/>
              <a:t>InOrder</a:t>
            </a:r>
            <a:r>
              <a:rPr lang="en-GB" dirty="0"/>
              <a:t> Traversal</a:t>
            </a:r>
          </a:p>
          <a:p>
            <a:pPr lvl="1"/>
            <a:r>
              <a:rPr lang="en-GB" dirty="0" err="1"/>
              <a:t>PostOrder</a:t>
            </a:r>
            <a:r>
              <a:rPr lang="en-GB" dirty="0"/>
              <a:t> Traversal</a:t>
            </a:r>
          </a:p>
          <a:p>
            <a:endParaRPr lang="en-GB" dirty="0"/>
          </a:p>
          <a:p>
            <a:r>
              <a:rPr lang="en-GB" dirty="0"/>
              <a:t>Breadth First Search</a:t>
            </a:r>
          </a:p>
          <a:p>
            <a:pPr lvl="1"/>
            <a:r>
              <a:rPr lang="en-GB" dirty="0" err="1"/>
              <a:t>LevelOrder</a:t>
            </a:r>
            <a:r>
              <a:rPr lang="en-GB" dirty="0"/>
              <a:t> Traversal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018027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6662F-FD99-4D5E-941A-F2BE72DB0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– Pre-Order Traversal of AVL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88B61010-B914-4618-B4BD-9589D8B72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870470"/>
            <a:ext cx="8824913" cy="28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58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B76A8-9B03-4B78-BE24-0193E521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Pre-Order Traversal of AVL</a:t>
            </a:r>
            <a:endParaRPr lang="en-IE" sz="2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441BC2A-75D3-4E77-ACE9-66B30121EC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8806" y="2603500"/>
            <a:ext cx="433870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278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619C0B-B1C8-40C6-98D1-268EFA46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– ‘In-Order Traversal’ of AVL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EF9EBB76-93E3-4BF6-AB36-5226CE5EF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77270"/>
            <a:ext cx="8824913" cy="326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04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EBCA-A8A4-4F8B-A3E3-A60AD3AE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‘In-Order Traversal’ of AVL</a:t>
            </a:r>
            <a:endParaRPr lang="en-IE" sz="2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2DF4856-D4E7-4C3E-9A87-452BB2A1AB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513" y="2603500"/>
            <a:ext cx="454928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5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EBCA-A8A4-4F8B-A3E3-A60AD3AE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‘Post-Order Traversal’ of AVL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BDEF414-D2CC-4248-8502-D2CB95752D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50009"/>
            <a:ext cx="8824913" cy="33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753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EBCA-A8A4-4F8B-A3E3-A60AD3AE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‘Post-Order Traversal’ of AVL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4AFE08E-372A-4E25-A6E2-2385CC0DF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7563" y="2603500"/>
            <a:ext cx="428118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0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EBCA-A8A4-4F8B-A3E3-A60AD3AE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‘Level Order Traversal’ of AVL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3606BFA-F4B0-4AA1-8F96-F188B99D3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057858"/>
            <a:ext cx="8824913" cy="250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7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B7EBCA-A8A4-4F8B-A3E3-A60AD3AEB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‘Level Order Traversal’ of AVL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D5F4DEB-CB36-4C4D-8B6D-A793E125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246" y="2603500"/>
            <a:ext cx="486582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966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C9B88-1889-443B-81CF-EE17297FD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 AVL Tree?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4F4D392-1167-40E9-B644-D74907A6CC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E" dirty="0"/>
              <a:t>Question:</a:t>
            </a:r>
          </a:p>
          <a:p>
            <a:pPr lvl="1"/>
            <a:r>
              <a:rPr lang="en-IE" dirty="0"/>
              <a:t>Insert 10,20,30,40,50,60,70 in BST</a:t>
            </a:r>
          </a:p>
          <a:p>
            <a:pPr lvl="1"/>
            <a:endParaRPr lang="en-IE" dirty="0"/>
          </a:p>
          <a:p>
            <a:r>
              <a:rPr lang="en-GB" dirty="0"/>
              <a:t>This is kind of tree is disbalance.</a:t>
            </a:r>
          </a:p>
          <a:p>
            <a:r>
              <a:rPr lang="en-GB" dirty="0"/>
              <a:t>To retrieve the number 70 we have to go into 7 nodes</a:t>
            </a:r>
          </a:p>
          <a:p>
            <a:r>
              <a:rPr lang="en-GB" dirty="0"/>
              <a:t>To insert, delete, search has Performance problem.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AC469D0-39DE-469B-BD8C-631F199B05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4905" y="2603500"/>
            <a:ext cx="457202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84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DCEFC-1511-4609-86B5-EBB548CC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– Creation of blank AVL Tree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47D8B0-7846-42AA-BA86-8BA029536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CreateAVL</a:t>
            </a:r>
            <a:r>
              <a:rPr lang="en-GB" dirty="0"/>
              <a:t>()</a:t>
            </a:r>
          </a:p>
          <a:p>
            <a:pPr lvl="1"/>
            <a:r>
              <a:rPr lang="en-GB" dirty="0"/>
              <a:t>Initialize Root with null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206739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4DCEFC-1511-4609-86B5-EBB548CC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Creation of blank AVL Tree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4C0F4AF-8834-4CEF-8CCC-49260FBEE7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331" y="2801937"/>
            <a:ext cx="48196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74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AD25-5AFB-4680-8A5D-BD0E2C5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Algorithm– Deletion of entire AVL Tree</a:t>
            </a:r>
            <a:endParaRPr lang="en-IE" sz="2400" dirty="0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8B40140-F119-41B2-B83F-80B19369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DeleteAVL</a:t>
            </a:r>
            <a:r>
              <a:rPr lang="en-GB" dirty="0"/>
              <a:t>()</a:t>
            </a:r>
          </a:p>
          <a:p>
            <a:pPr lvl="1"/>
            <a:r>
              <a:rPr lang="en-IE" dirty="0"/>
              <a:t>Root = null</a:t>
            </a:r>
          </a:p>
        </p:txBody>
      </p:sp>
    </p:spTree>
    <p:extLst>
      <p:ext uri="{BB962C8B-B14F-4D97-AF65-F5344CB8AC3E}">
        <p14:creationId xmlns:p14="http://schemas.microsoft.com/office/powerpoint/2010/main" val="901314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0AD25-5AFB-4680-8A5D-BD0E2C55D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Deletion of entire AVL Tree</a:t>
            </a:r>
            <a:endParaRPr lang="en-IE" sz="2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B416966-2831-4ABF-A8F1-1276D7EDA0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7419" y="3030537"/>
            <a:ext cx="418147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3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077BB-D02A-43A5-9B40-8909C5C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Insertion of Node in AVL Tree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2D46A3-5C01-4653-AFDD-FDACF1651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Insertion of a node:</a:t>
            </a:r>
          </a:p>
          <a:p>
            <a:pPr lvl="1"/>
            <a:r>
              <a:rPr lang="en-GB" dirty="0"/>
              <a:t>Case#1 - When 'rotation' is not required.</a:t>
            </a:r>
          </a:p>
          <a:p>
            <a:pPr lvl="1"/>
            <a:r>
              <a:rPr lang="en-GB" dirty="0"/>
              <a:t>Case#2 - When 'rotation' is required(LL,LR,RR,RL).</a:t>
            </a:r>
          </a:p>
          <a:p>
            <a:endParaRPr lang="en-GB" dirty="0"/>
          </a:p>
          <a:p>
            <a:r>
              <a:rPr lang="en-GB" dirty="0"/>
              <a:t>Note: Case#1 use the same approach in Binary Search Tree.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885060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077BB-D02A-43A5-9B40-8909C5C4C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Insertion of Node in AVL Tree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2D46A3-5C01-4653-AFDD-FDACF1651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'Rotation' Conditions:</a:t>
            </a:r>
          </a:p>
          <a:p>
            <a:endParaRPr lang="en-IE" dirty="0"/>
          </a:p>
          <a:p>
            <a:r>
              <a:rPr lang="en-GB" dirty="0"/>
              <a:t>Left </a:t>
            </a:r>
            <a:r>
              <a:rPr lang="en-GB" dirty="0" err="1"/>
              <a:t>Left</a:t>
            </a:r>
            <a:r>
              <a:rPr lang="en-GB" dirty="0"/>
              <a:t> condition (LL)</a:t>
            </a:r>
          </a:p>
          <a:p>
            <a:r>
              <a:rPr lang="en-GB" dirty="0"/>
              <a:t>Left Right condition (LR)</a:t>
            </a:r>
          </a:p>
          <a:p>
            <a:r>
              <a:rPr lang="en-GB" dirty="0"/>
              <a:t>Right </a:t>
            </a:r>
            <a:r>
              <a:rPr lang="en-GB" dirty="0" err="1"/>
              <a:t>Right</a:t>
            </a:r>
            <a:r>
              <a:rPr lang="en-GB" dirty="0"/>
              <a:t> condition (RR)</a:t>
            </a:r>
          </a:p>
          <a:p>
            <a:r>
              <a:rPr lang="en-GB" dirty="0"/>
              <a:t>Right Left condition (RL)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60054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7C8B1-6062-4F2D-9127-01D8523A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Left-Left Condition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238EA5-B1C4-4B1B-B999-5DA17CEC0E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39224"/>
            <a:ext cx="8824913" cy="314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06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F38CB-9666-4FC1-AAFF-F57F4FF6B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Left-Left Condition (Example#2)</a:t>
            </a:r>
            <a:endParaRPr lang="en-IE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FBFBBD93-8B98-46A4-8B4B-C1302DAAD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435052"/>
            <a:ext cx="8824913" cy="17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822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7EA46-1E2B-46E3-B771-8E111F23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Algorithm: Left-Left Condition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6D98C82-8431-4B9E-A143-CD5433077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34768"/>
            <a:ext cx="8824913" cy="335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90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57EA46-1E2B-46E3-B771-8E111F237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Complexity: Left-Left Condition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06ABBD9-DE0A-4B44-9FAA-A0C4C35B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3253" y="2603500"/>
            <a:ext cx="646980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CB7473-A08F-4A34-9490-882FC04A8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Why AVL Tree?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0A43C1-91A4-4882-B114-17E6A71057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If we add our nodes in this way, to retrieve the number 70 we have just to go into 3 nodes.</a:t>
            </a:r>
          </a:p>
          <a:p>
            <a:r>
              <a:rPr lang="en-GB" dirty="0"/>
              <a:t>Performance is much better.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0CAF013-8456-4211-B2F7-BCE5C1F5D9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2643265"/>
            <a:ext cx="4824412" cy="33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12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Left-Right Condition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EB0132D-3E65-4B10-ABD7-93F08B6B0A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460" y="2603500"/>
            <a:ext cx="642539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73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– Left-Right Condition</a:t>
            </a:r>
            <a:endParaRPr lang="en-IE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2891A829-BE74-4CA3-B488-C65FB89C0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0433" y="2603500"/>
            <a:ext cx="527544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24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&amp; Space Complexity – Left-Right Condition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9038F16-4941-4B92-AE7E-048CA9B44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841" y="2603500"/>
            <a:ext cx="595063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Right-Right Condition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5303AA5-CC56-43AE-B158-06C6BEE65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20690"/>
            <a:ext cx="8824913" cy="318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19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Right-Right Condition (Example#2)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9ABA632-8BE7-48F2-B281-C5E9B6D0D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392085"/>
            <a:ext cx="8824913" cy="183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1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- Right-Right Condition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C4F8ECC-50BB-4781-9EFF-77260E9E1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9444" y="2603500"/>
            <a:ext cx="845742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48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Right-Right Condition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093496-CC24-4DF2-B572-225564B516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168" y="2603500"/>
            <a:ext cx="663397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95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Right – Left Condition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7B7B93B-DAAA-419A-90EE-FFDEB481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785" y="2603500"/>
            <a:ext cx="615874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76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- Right – Left Condition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B443844-07F0-4358-8DA6-42DBBABB0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87" y="2603500"/>
            <a:ext cx="562433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09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Right – Left Condition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87073CF-194D-4CAC-B7D2-B5DC079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256" y="3235325"/>
            <a:ext cx="44958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9E55C-C0BE-4494-93F7-87ABF53E7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AVL Tree?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394799-3467-400E-A185-BDD7360371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- An AVL tree is a balanced 'Binary Search Tree' where the height of immediate subtrees of any node differs by at most one (also called balance factor).</a:t>
            </a:r>
          </a:p>
          <a:p>
            <a:r>
              <a:rPr lang="en-GB" dirty="0"/>
              <a:t>If at any time heights differs by more than one, rebalancing is done to restore this property (called rotation)</a:t>
            </a:r>
          </a:p>
          <a:p>
            <a:r>
              <a:rPr lang="en-GB" dirty="0"/>
              <a:t>When you don't have a AVL Tree in your tree you have to apply rotation.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42B9E7-F564-4E7A-8432-2A56AB23A2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8780" y="2603500"/>
            <a:ext cx="414427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75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Right – Left Condition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87073CF-194D-4CAC-B7D2-B5DC079A0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0256" y="3235325"/>
            <a:ext cx="44958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51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Insertion in AVL Tree (End to End Flow)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18F921F-8F8C-476D-9C55-FB849E2595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38" y="2603500"/>
            <a:ext cx="777683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80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- Insertion in AVL Tree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D4EAFF3-EDA0-4A9C-BFD2-4A9D3DB4B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30575" y="2603500"/>
            <a:ext cx="607516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7595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/>
              <a:t>Time &amp; Space Complexity - Insertion in AVL Tree</a:t>
            </a:r>
            <a:endParaRPr lang="en-IE" sz="28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6EDAE20-4827-4C04-9B39-66EE6FD15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2057" y="2603500"/>
            <a:ext cx="319219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96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Deletion of Node from AVL Tree:</a:t>
            </a:r>
            <a:endParaRPr lang="en-IE" sz="28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B7F2C0-86E0-49E8-8B6D-166A22992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Deletion of a Node:</a:t>
            </a:r>
          </a:p>
          <a:p>
            <a:pPr lvl="1"/>
            <a:r>
              <a:rPr lang="en-GB" dirty="0"/>
              <a:t>Case#1 - When tree doesn't exists</a:t>
            </a:r>
          </a:p>
          <a:p>
            <a:pPr lvl="1"/>
            <a:r>
              <a:rPr lang="en-GB" dirty="0"/>
              <a:t>Case#2 - When 'rotation' is no required (BST Conditions)</a:t>
            </a:r>
          </a:p>
          <a:p>
            <a:pPr lvl="1"/>
            <a:r>
              <a:rPr lang="en-GB" dirty="0"/>
              <a:t>Case#3 - When 'rotation' is required (LL, LR, RR, RL)</a:t>
            </a:r>
          </a:p>
          <a:p>
            <a:pPr lvl="1"/>
            <a:endParaRPr lang="en-GB" dirty="0"/>
          </a:p>
          <a:p>
            <a:r>
              <a:rPr lang="en-GB" dirty="0"/>
              <a:t>Case#1 - When tree doesn't exists</a:t>
            </a:r>
          </a:p>
          <a:p>
            <a:pPr lvl="1"/>
            <a:r>
              <a:rPr lang="en-GB" dirty="0"/>
              <a:t>We don't need to do anything.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789292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Deletion of Node from AVL Tree - Case#2</a:t>
            </a:r>
            <a:endParaRPr lang="en-IE" sz="2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7A64EE-0AA7-4915-B470-7FA1676D508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When 'rotation' is not required</a:t>
            </a:r>
          </a:p>
          <a:p>
            <a:pPr lvl="1"/>
            <a:r>
              <a:rPr lang="en-GB" dirty="0"/>
              <a:t>Node to be deleted is leaf node</a:t>
            </a:r>
          </a:p>
          <a:p>
            <a:pPr lvl="1"/>
            <a:r>
              <a:rPr lang="en-GB" dirty="0"/>
              <a:t>Node to be deleted is having 1 child</a:t>
            </a:r>
          </a:p>
          <a:p>
            <a:pPr lvl="1"/>
            <a:r>
              <a:rPr lang="en-GB" dirty="0"/>
              <a:t>Node to be deleted has 2 children.</a:t>
            </a:r>
          </a:p>
          <a:p>
            <a:endParaRPr lang="en-GB" dirty="0"/>
          </a:p>
          <a:p>
            <a:r>
              <a:rPr lang="en-GB" dirty="0"/>
              <a:t>Note: If you want to understand with more details go to Binary Search Tree section.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97B3E63-8C25-4C19-A0E2-E1D3CE1542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2770615"/>
            <a:ext cx="4824412" cy="308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59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Left-Left Condition</a:t>
            </a:r>
            <a:endParaRPr lang="en-IE" sz="28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67FDF7F-844E-41DD-897B-CB298BAF5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60935"/>
            <a:ext cx="8824913" cy="31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52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Left-Right Condition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89DCD97-A6BC-4411-A6CC-7AE5C69870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2750" y="2603500"/>
            <a:ext cx="651081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223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Right-Right Condition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FB1537AB-777B-4673-9B2B-69011FA46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10941"/>
            <a:ext cx="8824913" cy="320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750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Right-Left Condition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CE97C0C-3162-41D7-92BA-F87E045D00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9375" y="2603500"/>
            <a:ext cx="621756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4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2D06A-E1ED-4D43-8CD5-5EA0D2D3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What is AVL Tree?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663181-9D26-4A8E-ACDF-0EBB196155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Note: Binary Search Tree</a:t>
            </a:r>
          </a:p>
          <a:p>
            <a:pPr lvl="1"/>
            <a:r>
              <a:rPr lang="en-GB" dirty="0"/>
              <a:t>Left side is smaller the nodes than the right side</a:t>
            </a:r>
          </a:p>
          <a:p>
            <a:r>
              <a:rPr lang="en-IE" dirty="0"/>
              <a:t>- Empty heights always considered-1</a:t>
            </a:r>
          </a:p>
          <a:p>
            <a:r>
              <a:rPr lang="en-GB" dirty="0"/>
              <a:t>The height of subtree is 1</a:t>
            </a:r>
          </a:p>
          <a:p>
            <a:r>
              <a:rPr lang="en-GB" dirty="0"/>
              <a:t>How the right side (node 70) doesn't have child we consider the height -1.</a:t>
            </a:r>
          </a:p>
          <a:p>
            <a:r>
              <a:rPr lang="en-GB" dirty="0"/>
              <a:t>Height -1 will be explained in delete node.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5A1A222-B60D-4807-8F6D-D4596F1D2F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4649" y="2603500"/>
            <a:ext cx="417253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81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Delete Node from AVL Tree (End to End Example)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05FE3270-A634-4A14-BCDE-1B88317E46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4920" y="2603500"/>
            <a:ext cx="742647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3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- Delete Node from AVL Tree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259F3E1-1695-41AA-87B1-ACCC20CD7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6755" y="2603500"/>
            <a:ext cx="694280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47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- Delete Node from AVL Tree (Continued..)</a:t>
            </a:r>
            <a:endParaRPr lang="en-IE" sz="2800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ED4FF61A-0C66-4177-905A-D27D8269D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97" y="2603500"/>
            <a:ext cx="666991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8415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Delete Node from AVL Tree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4655501-9722-4B03-BF87-3AD559BCB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6266" y="2603500"/>
            <a:ext cx="688378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23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Delete Node from AVL Tree (Continued…)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EFA1454-C3A8-48BE-A5D8-B65630245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9515" y="2603500"/>
            <a:ext cx="695728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0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of AVL Tree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9FCC759-7C01-4395-9AC8-C2AB4C07E5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819" y="2959100"/>
            <a:ext cx="76866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9095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Deletion of entire AVL Tree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373DD3D-D8B4-407D-9F24-F3C8E36D2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444" y="2935287"/>
            <a:ext cx="45434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6371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3D06678-5A42-479F-A819-480334C1B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BST vs AVL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ECB0C08-97B5-418B-9774-0E896EE8A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963399"/>
            <a:ext cx="6470907" cy="292808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4655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DFBE54E-A701-4039-AC57-CF06B37CC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91000"/>
                  <a:satMod val="164000"/>
                  <a:lumMod val="74000"/>
                </a:schemeClr>
                <a:schemeClr val="dk2">
                  <a:hueMod val="124000"/>
                  <a:satMod val="140000"/>
                  <a:lumMod val="14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D33A9890-FE1F-4F08-8EF4-FD2B43954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A6F9C0F9-EDFE-4767-BD0D-8468F01CC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l="37777" r="24647"/>
          <a:stretch/>
        </p:blipFill>
        <p:spPr>
          <a:xfrm>
            <a:off x="474133" y="474134"/>
            <a:ext cx="11243734" cy="59097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6F548E-3904-4283-9221-4490ECC2E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Examples of AVL Tree</a:t>
            </a:r>
            <a:endParaRPr lang="en-IE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515798-C8A3-40E7-A830-82681C81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9EF95E0-13BE-46CC-87D3-0C465FFC9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700" y="3051767"/>
            <a:ext cx="8824913" cy="173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0AC988-10E2-430D-8807-D8A37B56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Operations of AVL Tree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469E7B-F624-4B0D-996A-5C64DB82E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Create a AVL Tree</a:t>
            </a:r>
          </a:p>
          <a:p>
            <a:r>
              <a:rPr lang="en-GB" dirty="0"/>
              <a:t>Search a node</a:t>
            </a:r>
          </a:p>
          <a:p>
            <a:r>
              <a:rPr lang="en-GB" dirty="0"/>
              <a:t>Traverse all nodes </a:t>
            </a:r>
          </a:p>
          <a:p>
            <a:r>
              <a:rPr lang="en-GB" dirty="0"/>
              <a:t>Insert a node</a:t>
            </a:r>
          </a:p>
          <a:p>
            <a:r>
              <a:rPr lang="en-GB" dirty="0"/>
              <a:t>Delete a node</a:t>
            </a:r>
          </a:p>
          <a:p>
            <a:r>
              <a:rPr lang="en-GB" dirty="0"/>
              <a:t>Delete the AVL Tree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6851326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FA16E-A8A3-443D-9852-1626D03B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Time &amp; Space Complexity</a:t>
            </a:r>
            <a:br>
              <a:rPr lang="en-GB" sz="2800" dirty="0"/>
            </a:br>
            <a:r>
              <a:rPr lang="en-GB" sz="2800" dirty="0"/>
              <a:t>Creation of blank AVL Tree</a:t>
            </a:r>
            <a:endParaRPr lang="en-IE" sz="2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AE2DBC4-BA2D-442D-9DE3-62A4975EF7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819" y="2782887"/>
            <a:ext cx="46386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9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F105ED-A9FE-4F9A-89FE-B39AF7D8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Searching a node in AVL Tree</a:t>
            </a:r>
            <a:endParaRPr lang="en-IE" sz="2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FFCC0208-65D1-4A7A-8D71-4E01EAAB0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700" y="2603500"/>
            <a:ext cx="838291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54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808</Words>
  <Application>Microsoft Office PowerPoint</Application>
  <PresentationFormat>Widescreen</PresentationFormat>
  <Paragraphs>116</Paragraphs>
  <Slides>57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Century Gothic</vt:lpstr>
      <vt:lpstr>Wingdings 3</vt:lpstr>
      <vt:lpstr>Íon - Sala da Diretoria</vt:lpstr>
      <vt:lpstr>Data Structure Algorithms</vt:lpstr>
      <vt:lpstr>Why AVL Tree?</vt:lpstr>
      <vt:lpstr>Why AVL Tree?</vt:lpstr>
      <vt:lpstr>What is AVL Tree?</vt:lpstr>
      <vt:lpstr>What is AVL Tree?</vt:lpstr>
      <vt:lpstr>Examples of AVL Tree</vt:lpstr>
      <vt:lpstr>Common Operations of AVL Tree</vt:lpstr>
      <vt:lpstr>Algorithm – Time &amp; Space Complexity Creation of blank AVL Tree</vt:lpstr>
      <vt:lpstr>Algorithm – Searching a node in AVL Tree</vt:lpstr>
      <vt:lpstr>Time &amp; Space Complexity – Searching a node in AVL</vt:lpstr>
      <vt:lpstr>Traversing all nodes of AVL Tree:</vt:lpstr>
      <vt:lpstr>Algorithm – Pre-Order Traversal of AVL</vt:lpstr>
      <vt:lpstr>Time &amp; Space Complexity – Pre-Order Traversal of AVL</vt:lpstr>
      <vt:lpstr>Algorithm – ‘In-Order Traversal’ of AVL</vt:lpstr>
      <vt:lpstr>Time &amp; Space Complexity – ‘In-Order Traversal’ of AVL</vt:lpstr>
      <vt:lpstr>Algorithm – ‘Post-Order Traversal’ of AVL</vt:lpstr>
      <vt:lpstr>Time &amp; Space Complexity – ‘Post-Order Traversal’ of AVL</vt:lpstr>
      <vt:lpstr>Algorithm – ‘Level Order Traversal’ of AVL</vt:lpstr>
      <vt:lpstr>Time &amp; Space Complexity – ‘Level Order Traversal’ of AVL</vt:lpstr>
      <vt:lpstr>Algorithm – Creation of blank AVL Tree</vt:lpstr>
      <vt:lpstr>Time &amp; Space Complexity – Creation of blank AVL Tree</vt:lpstr>
      <vt:lpstr>Algorithm– Deletion of entire AVL Tree</vt:lpstr>
      <vt:lpstr>Time &amp; Space Complexity – Deletion of entire AVL Tree</vt:lpstr>
      <vt:lpstr>Insertion of Node in AVL Tree</vt:lpstr>
      <vt:lpstr>Insertion of Node in AVL Tree</vt:lpstr>
      <vt:lpstr>Left-Left Condition</vt:lpstr>
      <vt:lpstr>Left-Left Condition (Example#2)</vt:lpstr>
      <vt:lpstr>Algorithm: Left-Left Condition</vt:lpstr>
      <vt:lpstr>Time &amp; Space Complexity: Left-Left Condition</vt:lpstr>
      <vt:lpstr>Left-Right Condition</vt:lpstr>
      <vt:lpstr>Algorithm – Left-Right Condition</vt:lpstr>
      <vt:lpstr>Time &amp; Space Complexity – Left-Right Condition</vt:lpstr>
      <vt:lpstr>Right-Right Condition</vt:lpstr>
      <vt:lpstr>Right-Right Condition (Example#2)</vt:lpstr>
      <vt:lpstr>Algorithm - Right-Right Condition</vt:lpstr>
      <vt:lpstr>Time &amp; Space Complexity - Right-Right Condition</vt:lpstr>
      <vt:lpstr>Right – Left Condition</vt:lpstr>
      <vt:lpstr>Algorithm - Right – Left Condition</vt:lpstr>
      <vt:lpstr>Time &amp; Space Complexity - Right – Left Condition</vt:lpstr>
      <vt:lpstr>Time &amp; Space Complexity - Right – Left Condition</vt:lpstr>
      <vt:lpstr>Insertion in AVL Tree (End to End Flow)</vt:lpstr>
      <vt:lpstr>Algorithm - Insertion in AVL Tree</vt:lpstr>
      <vt:lpstr>Time &amp; Space Complexity - Insertion in AVL Tree</vt:lpstr>
      <vt:lpstr>Deletion of Node from AVL Tree:</vt:lpstr>
      <vt:lpstr>Deletion of Node from AVL Tree - Case#2</vt:lpstr>
      <vt:lpstr>Left-Left Condition</vt:lpstr>
      <vt:lpstr>Left-Right Condition</vt:lpstr>
      <vt:lpstr>Right-Right Condition</vt:lpstr>
      <vt:lpstr>Right-Left Condition</vt:lpstr>
      <vt:lpstr>Delete Node from AVL Tree (End to End Example)</vt:lpstr>
      <vt:lpstr>Algorithm - Delete Node from AVL Tree</vt:lpstr>
      <vt:lpstr>Algorithm - Delete Node from AVL Tree (Continued..)</vt:lpstr>
      <vt:lpstr>Time &amp; Space Complexity - Delete Node from AVL Tree</vt:lpstr>
      <vt:lpstr>Time &amp; Space Complexity - Delete Node from AVL Tree (Continued…)</vt:lpstr>
      <vt:lpstr>Time &amp; Space Complexity of AVL Tree</vt:lpstr>
      <vt:lpstr>Time &amp; Space Complexity – Deletion of entire AVL Tree</vt:lpstr>
      <vt:lpstr>BST vs AVL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Algorithms</dc:title>
  <dc:creator>Mario Rodrigues</dc:creator>
  <cp:lastModifiedBy>Mario Rodrigues</cp:lastModifiedBy>
  <cp:revision>4</cp:revision>
  <dcterms:created xsi:type="dcterms:W3CDTF">2020-03-16T18:44:34Z</dcterms:created>
  <dcterms:modified xsi:type="dcterms:W3CDTF">2020-03-16T19:13:53Z</dcterms:modified>
</cp:coreProperties>
</file>